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71" r:id="rId4"/>
    <p:sldId id="286" r:id="rId5"/>
    <p:sldId id="287" r:id="rId6"/>
    <p:sldId id="283" r:id="rId7"/>
    <p:sldId id="284" r:id="rId8"/>
    <p:sldId id="285" r:id="rId9"/>
    <p:sldId id="265" r:id="rId10"/>
    <p:sldId id="262" r:id="rId11"/>
    <p:sldId id="282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Office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98" autoAdjust="0"/>
    <p:restoredTop sz="86576"/>
  </p:normalViewPr>
  <p:slideViewPr>
    <p:cSldViewPr snapToGrid="0">
      <p:cViewPr>
        <p:scale>
          <a:sx n="53" d="100"/>
          <a:sy n="53" d="100"/>
        </p:scale>
        <p:origin x="584" y="11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98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commentAuthors" Target="commentAuthors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D6990D-59A9-2746-AB16-E1EC80B605AB}" type="datetimeFigureOut">
              <a:rPr lang="en-US" smtClean="0"/>
              <a:t>3/5/17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23AFC1-036C-B649-9A29-06CE4DBE5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824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3AFC1-036C-B649-9A29-06CE4DBE547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827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3AFC1-036C-B649-9A29-06CE4DBE547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9633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3AFC1-036C-B649-9A29-06CE4DBE547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575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3AFC1-036C-B649-9A29-06CE4DBE547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3091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3AFC1-036C-B649-9A29-06CE4DBE547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3166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3AFC1-036C-B649-9A29-06CE4DBE547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30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3AFC1-036C-B649-9A29-06CE4DBE547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6802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3AFC1-036C-B649-9A29-06CE4DBE547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236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3AFC1-036C-B649-9A29-06CE4DBE547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073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52653-271F-4099-AEE7-FFCE1744CA19}" type="datetimeFigureOut">
              <a:rPr lang="en-US" smtClean="0"/>
              <a:t>3/5/17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59B05-5377-4D47-AE3F-51722E653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186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52653-271F-4099-AEE7-FFCE1744CA19}" type="datetimeFigureOut">
              <a:rPr lang="en-US" smtClean="0"/>
              <a:t>3/5/17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59B05-5377-4D47-AE3F-51722E653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594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52653-271F-4099-AEE7-FFCE1744CA19}" type="datetimeFigureOut">
              <a:rPr lang="en-US" smtClean="0"/>
              <a:t>3/5/17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59B05-5377-4D47-AE3F-51722E653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809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52653-271F-4099-AEE7-FFCE1744CA19}" type="datetimeFigureOut">
              <a:rPr lang="en-US" smtClean="0"/>
              <a:t>3/5/17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59B05-5377-4D47-AE3F-51722E653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456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52653-271F-4099-AEE7-FFCE1744CA19}" type="datetimeFigureOut">
              <a:rPr lang="en-US" smtClean="0"/>
              <a:t>3/5/17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59B05-5377-4D47-AE3F-51722E653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284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52653-271F-4099-AEE7-FFCE1744CA19}" type="datetimeFigureOut">
              <a:rPr lang="en-US" smtClean="0"/>
              <a:t>3/5/17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59B05-5377-4D47-AE3F-51722E653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987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52653-271F-4099-AEE7-FFCE1744CA19}" type="datetimeFigureOut">
              <a:rPr lang="en-US" smtClean="0"/>
              <a:t>3/5/17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59B05-5377-4D47-AE3F-51722E653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859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52653-271F-4099-AEE7-FFCE1744CA19}" type="datetimeFigureOut">
              <a:rPr lang="en-US" smtClean="0"/>
              <a:t>3/5/17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59B05-5377-4D47-AE3F-51722E653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738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52653-271F-4099-AEE7-FFCE1744CA19}" type="datetimeFigureOut">
              <a:rPr lang="en-US" smtClean="0"/>
              <a:t>3/5/17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59B05-5377-4D47-AE3F-51722E653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862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52653-271F-4099-AEE7-FFCE1744CA19}" type="datetimeFigureOut">
              <a:rPr lang="en-US" smtClean="0"/>
              <a:t>3/5/17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59B05-5377-4D47-AE3F-51722E653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464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52653-271F-4099-AEE7-FFCE1744CA19}" type="datetimeFigureOut">
              <a:rPr lang="en-US" smtClean="0"/>
              <a:t>3/5/17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59B05-5377-4D47-AE3F-51722E653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409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52653-271F-4099-AEE7-FFCE1744CA19}" type="datetimeFigureOut">
              <a:rPr lang="en-US" smtClean="0"/>
              <a:t>3/5/17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B59B05-5377-4D47-AE3F-51722E653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673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425" y="505014"/>
            <a:ext cx="9144000" cy="2387600"/>
          </a:xfrm>
        </p:spPr>
        <p:txBody>
          <a:bodyPr/>
          <a:lstStyle/>
          <a:p>
            <a:r>
              <a:rPr lang="en-US" dirty="0" smtClean="0"/>
              <a:t>Sumo Team A</a:t>
            </a:r>
            <a:br>
              <a:rPr lang="en-US" dirty="0" smtClean="0"/>
            </a:br>
            <a:r>
              <a:rPr lang="en-US" dirty="0" smtClean="0"/>
              <a:t>Team 8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425" y="3532590"/>
            <a:ext cx="9144000" cy="1655762"/>
          </a:xfrm>
        </p:spPr>
        <p:txBody>
          <a:bodyPr/>
          <a:lstStyle/>
          <a:p>
            <a:r>
              <a:rPr lang="en-US" dirty="0" smtClean="0"/>
              <a:t>Robotics Competition </a:t>
            </a:r>
          </a:p>
          <a:p>
            <a:r>
              <a:rPr lang="en-US" dirty="0" smtClean="0"/>
              <a:t>Hunter Lane, Graham Rose, Sean Sussman, Jordan Ziegler</a:t>
            </a:r>
          </a:p>
          <a:p>
            <a:r>
              <a:rPr lang="en-US" dirty="0" smtClean="0"/>
              <a:t>March 6, 2017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0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[</a:t>
            </a:r>
            <a:r>
              <a:rPr lang="en-US" dirty="0"/>
              <a:t>1</a:t>
            </a:r>
            <a:r>
              <a:rPr lang="en-US" dirty="0" smtClean="0"/>
              <a:t>] “Unified Sumo Robot Rules”, Robotgames.net. 2016, Web. 25 Sept 2016.</a:t>
            </a:r>
            <a:endParaRPr lang="en-US" dirty="0"/>
          </a:p>
          <a:p>
            <a:r>
              <a:rPr lang="en-US" dirty="0" smtClean="0"/>
              <a:t>[2] </a:t>
            </a:r>
            <a:r>
              <a:rPr lang="en-US" dirty="0" err="1"/>
              <a:t>adafruit.com</a:t>
            </a:r>
            <a:r>
              <a:rPr lang="en-US" dirty="0"/>
              <a:t>, 2005. [Online]. Available: https://</a:t>
            </a:r>
            <a:r>
              <a:rPr lang="en-US" dirty="0" err="1"/>
              <a:t>www.adafruit.com</a:t>
            </a:r>
            <a:r>
              <a:rPr lang="en-US" dirty="0"/>
              <a:t>. [Accessed: 30 Sep 2016].</a:t>
            </a:r>
          </a:p>
          <a:p>
            <a:r>
              <a:rPr lang="en-US" dirty="0" smtClean="0"/>
              <a:t>[</a:t>
            </a:r>
            <a:r>
              <a:rPr lang="en-US" dirty="0"/>
              <a:t>3</a:t>
            </a:r>
            <a:r>
              <a:rPr lang="en-US" dirty="0" smtClean="0"/>
              <a:t>] </a:t>
            </a:r>
            <a:r>
              <a:rPr lang="en-US" dirty="0" err="1"/>
              <a:t>Amazon.com</a:t>
            </a:r>
            <a:r>
              <a:rPr lang="en-US" dirty="0"/>
              <a:t>, 5 Jul 1994. [Online]. Available: https://</a:t>
            </a:r>
            <a:r>
              <a:rPr lang="en-US" dirty="0" err="1"/>
              <a:t>www.amazon.com</a:t>
            </a:r>
            <a:r>
              <a:rPr lang="en-US" dirty="0"/>
              <a:t>. [Accessed: 30 Sep 2016].</a:t>
            </a:r>
          </a:p>
          <a:p>
            <a:r>
              <a:rPr lang="en-US" dirty="0" smtClean="0"/>
              <a:t>[4] </a:t>
            </a:r>
            <a:r>
              <a:rPr lang="en-US" dirty="0"/>
              <a:t>Massachusetts Institute of Technology, “Sumo Robots,” MITMECHE. Dec 2014.</a:t>
            </a:r>
          </a:p>
          <a:p>
            <a:r>
              <a:rPr lang="en-US" dirty="0" smtClean="0"/>
              <a:t>[</a:t>
            </a:r>
            <a:r>
              <a:rPr lang="en-US" dirty="0"/>
              <a:t>5</a:t>
            </a:r>
            <a:r>
              <a:rPr lang="en-US" dirty="0" smtClean="0"/>
              <a:t>] </a:t>
            </a:r>
            <a:r>
              <a:rPr lang="en-US" dirty="0"/>
              <a:t>Colson Casters 2016. [Online] </a:t>
            </a:r>
            <a:r>
              <a:rPr lang="en-US" dirty="0" err="1"/>
              <a:t>Availabe</a:t>
            </a:r>
            <a:r>
              <a:rPr lang="en-US" dirty="0"/>
              <a:t>: http://</a:t>
            </a:r>
            <a:r>
              <a:rPr lang="en-US" dirty="0" err="1"/>
              <a:t>www.colsoncaster.com</a:t>
            </a:r>
            <a:r>
              <a:rPr lang="en-US" dirty="0"/>
              <a:t>/wheel/</a:t>
            </a:r>
            <a:r>
              <a:rPr lang="en-US" dirty="0" err="1"/>
              <a:t>performa</a:t>
            </a:r>
            <a:r>
              <a:rPr lang="en-US" dirty="0"/>
              <a:t>/ [Accessed 22 Nov 2016].</a:t>
            </a:r>
          </a:p>
          <a:p>
            <a:r>
              <a:rPr lang="en-US" dirty="0" smtClean="0"/>
              <a:t>[</a:t>
            </a:r>
            <a:r>
              <a:rPr lang="en-US" dirty="0"/>
              <a:t>6</a:t>
            </a:r>
            <a:r>
              <a:rPr lang="en-US" dirty="0" smtClean="0"/>
              <a:t>] </a:t>
            </a:r>
            <a:r>
              <a:rPr lang="en-US" dirty="0"/>
              <a:t>"Small dc motors and drive systems | </a:t>
            </a:r>
            <a:r>
              <a:rPr lang="en-US" dirty="0" err="1"/>
              <a:t>maxon</a:t>
            </a:r>
            <a:r>
              <a:rPr lang="en-US" dirty="0"/>
              <a:t> motor", </a:t>
            </a:r>
            <a:r>
              <a:rPr lang="en-US" i="1" dirty="0" err="1"/>
              <a:t>Maxonmotorusa.com</a:t>
            </a:r>
            <a:r>
              <a:rPr lang="en-US" dirty="0"/>
              <a:t>, 2016. [Online]. Available: http://</a:t>
            </a:r>
            <a:r>
              <a:rPr lang="en-US" dirty="0" err="1"/>
              <a:t>www.maxonmotorusa.com</a:t>
            </a:r>
            <a:r>
              <a:rPr lang="en-US" dirty="0"/>
              <a:t>/</a:t>
            </a:r>
            <a:r>
              <a:rPr lang="en-US" dirty="0" err="1"/>
              <a:t>maxon</a:t>
            </a:r>
            <a:r>
              <a:rPr lang="en-US" dirty="0"/>
              <a:t>/view/content/index. [Accessed: 23- Nov- 2016]. </a:t>
            </a:r>
          </a:p>
          <a:p>
            <a:r>
              <a:rPr lang="en-US" dirty="0" smtClean="0"/>
              <a:t>[</a:t>
            </a:r>
            <a:r>
              <a:rPr lang="en-US" dirty="0"/>
              <a:t>7</a:t>
            </a:r>
            <a:r>
              <a:rPr lang="en-US" dirty="0" smtClean="0"/>
              <a:t>] </a:t>
            </a:r>
            <a:r>
              <a:rPr lang="en-US" dirty="0"/>
              <a:t>Motor, "GM15 25:1 6mm Planetary Gear Pager Motor :: </a:t>
            </a:r>
            <a:r>
              <a:rPr lang="en-US" dirty="0" err="1"/>
              <a:t>Solarbotics</a:t>
            </a:r>
            <a:r>
              <a:rPr lang="en-US" dirty="0"/>
              <a:t>", </a:t>
            </a:r>
            <a:r>
              <a:rPr lang="en-US" i="1" dirty="0" err="1"/>
              <a:t>Solarbotics.com</a:t>
            </a:r>
            <a:r>
              <a:rPr lang="en-US" dirty="0"/>
              <a:t>, 2016. [Online]. Available: https://</a:t>
            </a:r>
            <a:r>
              <a:rPr lang="en-US" dirty="0" err="1"/>
              <a:t>solarbotics.com</a:t>
            </a:r>
            <a:r>
              <a:rPr lang="en-US" dirty="0"/>
              <a:t>/product/gm15/. [Accessed: 23- Nov- 2016].</a:t>
            </a:r>
          </a:p>
          <a:p>
            <a:r>
              <a:rPr lang="en-US" dirty="0" smtClean="0"/>
              <a:t>[</a:t>
            </a:r>
            <a:r>
              <a:rPr lang="en-US" dirty="0"/>
              <a:t>8</a:t>
            </a:r>
            <a:r>
              <a:rPr lang="en-US" dirty="0" smtClean="0"/>
              <a:t>] </a:t>
            </a:r>
            <a:r>
              <a:rPr lang="en-US" dirty="0"/>
              <a:t>F. Dede, "How to Make a Sumo Robot", </a:t>
            </a:r>
            <a:r>
              <a:rPr lang="en-US" i="1" dirty="0" err="1"/>
              <a:t>Jsumo.com</a:t>
            </a:r>
            <a:r>
              <a:rPr lang="en-US" dirty="0"/>
              <a:t>, 2016. [Online]. Available: https://</a:t>
            </a:r>
            <a:r>
              <a:rPr lang="en-US" dirty="0" err="1"/>
              <a:t>jsumo.com</a:t>
            </a:r>
            <a:r>
              <a:rPr lang="en-US" dirty="0"/>
              <a:t>/how-to-make-sumo-robot/. [Accessed: 23- Nov- 2016].</a:t>
            </a:r>
          </a:p>
          <a:p>
            <a:r>
              <a:rPr lang="en-US" dirty="0" smtClean="0"/>
              <a:t>[</a:t>
            </a:r>
            <a:r>
              <a:rPr lang="en-US" dirty="0"/>
              <a:t>9</a:t>
            </a:r>
            <a:r>
              <a:rPr lang="en-US" dirty="0" smtClean="0"/>
              <a:t>] </a:t>
            </a:r>
            <a:r>
              <a:rPr lang="en-US" dirty="0"/>
              <a:t>"Robot Parts &amp; Electronics - Build a Robot with The Robot </a:t>
            </a:r>
            <a:r>
              <a:rPr lang="en-US" dirty="0" err="1"/>
              <a:t>MarketPlace</a:t>
            </a:r>
            <a:r>
              <a:rPr lang="en-US" dirty="0"/>
              <a:t>", </a:t>
            </a:r>
            <a:r>
              <a:rPr lang="en-US" i="1" dirty="0" err="1"/>
              <a:t>Robotmarketplace.com</a:t>
            </a:r>
            <a:r>
              <a:rPr lang="en-US" dirty="0"/>
              <a:t>, 2016. [Online]. Available: http://</a:t>
            </a:r>
            <a:r>
              <a:rPr lang="en-US" dirty="0" err="1"/>
              <a:t>www.robotmarketplace.com</a:t>
            </a:r>
            <a:r>
              <a:rPr lang="en-US" dirty="0"/>
              <a:t>/</a:t>
            </a:r>
            <a:r>
              <a:rPr lang="en-US" dirty="0" err="1"/>
              <a:t>store.html</a:t>
            </a:r>
            <a:r>
              <a:rPr lang="en-US" dirty="0"/>
              <a:t>. [Accessed: 23- Nov- 2016].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34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135"/>
            <a:ext cx="10515600" cy="1325563"/>
          </a:xfrm>
        </p:spPr>
        <p:txBody>
          <a:bodyPr/>
          <a:lstStyle/>
          <a:p>
            <a:r>
              <a:rPr lang="en-US" dirty="0" smtClean="0"/>
              <a:t>	Sponsors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7" name="AutoShape 2" descr="mage result for maxon motors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4929" y="1700510"/>
            <a:ext cx="3987800" cy="1663700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148" y="1523795"/>
            <a:ext cx="1613704" cy="2017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748391"/>
            <a:ext cx="4419600" cy="1320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808" y="4724624"/>
            <a:ext cx="4728041" cy="1249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9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Questions or comments?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38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65"/>
            <a:ext cx="10515600" cy="1325563"/>
          </a:xfrm>
        </p:spPr>
        <p:txBody>
          <a:bodyPr/>
          <a:lstStyle/>
          <a:p>
            <a:r>
              <a:rPr lang="en-US" dirty="0" smtClean="0"/>
              <a:t>Project Description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897" y="925974"/>
            <a:ext cx="11122306" cy="4834300"/>
          </a:xfrm>
        </p:spPr>
        <p:txBody>
          <a:bodyPr>
            <a:normAutofit/>
          </a:bodyPr>
          <a:lstStyle/>
          <a:p>
            <a:r>
              <a:rPr lang="en-US" dirty="0" smtClean="0"/>
              <a:t>Mega Sumo – Autonomous</a:t>
            </a:r>
          </a:p>
          <a:p>
            <a:pPr lvl="1"/>
            <a:r>
              <a:rPr lang="en-US" dirty="0" smtClean="0"/>
              <a:t>3kg, 20cm x 20cm, fully autonomous [1]</a:t>
            </a:r>
          </a:p>
          <a:p>
            <a:r>
              <a:rPr lang="en-US" dirty="0" smtClean="0"/>
              <a:t>Mega Sumo – Remote Controlled</a:t>
            </a:r>
          </a:p>
          <a:p>
            <a:pPr lvl="1"/>
            <a:r>
              <a:rPr lang="en-US" dirty="0" smtClean="0"/>
              <a:t>3kg, 20cm x 20cm, RC compatible [1]</a:t>
            </a:r>
          </a:p>
          <a:p>
            <a:r>
              <a:rPr lang="en-US" dirty="0" smtClean="0"/>
              <a:t>A single Sumo robot will be capable of RC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and autonomous control</a:t>
            </a:r>
            <a:endParaRPr lang="en-US" dirty="0"/>
          </a:p>
          <a:p>
            <a:r>
              <a:rPr lang="en-US" dirty="0" smtClean="0"/>
              <a:t>Combat Bot Modular Shell</a:t>
            </a:r>
          </a:p>
          <a:p>
            <a:pPr lvl="1"/>
            <a:r>
              <a:rPr lang="en-US" dirty="0" smtClean="0"/>
              <a:t>Add-on to mega sumo</a:t>
            </a:r>
          </a:p>
          <a:p>
            <a:pPr lvl="1"/>
            <a:r>
              <a:rPr lang="en-US" dirty="0" smtClean="0"/>
              <a:t>Qualified for 10lb combat competitions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6585319" y="6488668"/>
            <a:ext cx="5572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Sumo A, Team </a:t>
            </a:r>
            <a:r>
              <a:rPr lang="en-US" dirty="0" smtClean="0"/>
              <a:t>8, 3/6/17, </a:t>
            </a:r>
            <a:r>
              <a:rPr lang="en-US" dirty="0"/>
              <a:t>Speaker</a:t>
            </a:r>
            <a:r>
              <a:rPr lang="en-US" dirty="0" smtClean="0"/>
              <a:t>: Jordan Ziegler </a:t>
            </a:r>
            <a:r>
              <a:rPr lang="mr-IN" dirty="0" smtClean="0"/>
              <a:t>–</a:t>
            </a:r>
            <a:r>
              <a:rPr lang="en-US" dirty="0" smtClean="0"/>
              <a:t> Slide 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03905" y="5300098"/>
            <a:ext cx="3896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Figure 1: Current Manufactured Design 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319" y="1076161"/>
            <a:ext cx="5431667" cy="407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81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493" y="150470"/>
            <a:ext cx="10515600" cy="856527"/>
          </a:xfrm>
        </p:spPr>
        <p:txBody>
          <a:bodyPr/>
          <a:lstStyle/>
          <a:p>
            <a:r>
              <a:rPr lang="en-US" dirty="0" smtClean="0"/>
              <a:t>Updates 	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231493" y="833377"/>
            <a:ext cx="11110732" cy="4120588"/>
          </a:xfrm>
        </p:spPr>
        <p:txBody>
          <a:bodyPr>
            <a:noAutofit/>
          </a:bodyPr>
          <a:lstStyle/>
          <a:p>
            <a:r>
              <a:rPr lang="en-US" dirty="0" smtClean="0"/>
              <a:t>Recent accomplishments since last presentation</a:t>
            </a:r>
          </a:p>
          <a:p>
            <a:pPr lvl="1"/>
            <a:r>
              <a:rPr lang="en-US" dirty="0" smtClean="0"/>
              <a:t>Electronics fully functioning</a:t>
            </a:r>
          </a:p>
          <a:p>
            <a:pPr lvl="1"/>
            <a:r>
              <a:rPr lang="en-US" dirty="0" smtClean="0"/>
              <a:t>Algorithm is being converted from if-statements to while-loops</a:t>
            </a:r>
          </a:p>
          <a:p>
            <a:pPr lvl="1"/>
            <a:r>
              <a:rPr lang="en-US" dirty="0" smtClean="0"/>
              <a:t>Sumo shell, base, and intermediate shafts constructed</a:t>
            </a:r>
          </a:p>
          <a:p>
            <a:r>
              <a:rPr lang="en-US" dirty="0" smtClean="0"/>
              <a:t>No changes have been made to the frame design</a:t>
            </a:r>
          </a:p>
          <a:p>
            <a:r>
              <a:rPr lang="en-US" dirty="0"/>
              <a:t>Combat </a:t>
            </a:r>
            <a:r>
              <a:rPr lang="en-US" dirty="0" smtClean="0"/>
              <a:t>shell changed to </a:t>
            </a:r>
            <a:r>
              <a:rPr lang="en-US" dirty="0" err="1"/>
              <a:t>Spearbot</a:t>
            </a:r>
            <a:r>
              <a:rPr lang="en-US" dirty="0"/>
              <a:t>-inspired </a:t>
            </a:r>
            <a:r>
              <a:rPr lang="en-US" dirty="0" smtClean="0"/>
              <a:t>design </a:t>
            </a:r>
            <a:r>
              <a:rPr lang="en-US" dirty="0"/>
              <a:t>to significantly </a:t>
            </a:r>
          </a:p>
          <a:p>
            <a:pPr marL="0" indent="0">
              <a:buNone/>
            </a:pPr>
            <a:r>
              <a:rPr lang="en-US" dirty="0"/>
              <a:t>    increase </a:t>
            </a:r>
            <a:r>
              <a:rPr lang="en-US" dirty="0" smtClean="0"/>
              <a:t>development</a:t>
            </a:r>
          </a:p>
          <a:p>
            <a:r>
              <a:rPr lang="en-US" dirty="0" smtClean="0"/>
              <a:t>Remaining manufacturing steps include:</a:t>
            </a:r>
          </a:p>
          <a:p>
            <a:pPr lvl="1"/>
            <a:r>
              <a:rPr lang="en-US" dirty="0" smtClean="0"/>
              <a:t> combat shell construction</a:t>
            </a:r>
            <a:endParaRPr lang="en-US" dirty="0"/>
          </a:p>
          <a:p>
            <a:pPr lvl="1"/>
            <a:r>
              <a:rPr lang="en-US" dirty="0" smtClean="0"/>
              <a:t>Finish internal skeleton and relief cuts for sumo shell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85319" y="6488668"/>
            <a:ext cx="5508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Sumo A, Team </a:t>
            </a:r>
            <a:r>
              <a:rPr lang="en-US" dirty="0" smtClean="0"/>
              <a:t>8, 3/6/17, </a:t>
            </a:r>
            <a:r>
              <a:rPr lang="en-US" dirty="0"/>
              <a:t>Speaker</a:t>
            </a:r>
            <a:r>
              <a:rPr lang="en-US" dirty="0" smtClean="0"/>
              <a:t>: Graham Rose </a:t>
            </a:r>
            <a:r>
              <a:rPr lang="mr-IN" dirty="0" smtClean="0"/>
              <a:t>–</a:t>
            </a:r>
            <a:r>
              <a:rPr lang="en-US" dirty="0" smtClean="0"/>
              <a:t> Slide 3</a:t>
            </a:r>
          </a:p>
        </p:txBody>
      </p:sp>
    </p:spTree>
    <p:extLst>
      <p:ext uri="{BB962C8B-B14F-4D97-AF65-F5344CB8AC3E}">
        <p14:creationId xmlns:p14="http://schemas.microsoft.com/office/powerpoint/2010/main" val="21462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493" y="150470"/>
            <a:ext cx="10515600" cy="856527"/>
          </a:xfrm>
        </p:spPr>
        <p:txBody>
          <a:bodyPr/>
          <a:lstStyle/>
          <a:p>
            <a:r>
              <a:rPr lang="en-US" dirty="0" smtClean="0"/>
              <a:t>Updates: Design of Experiments 	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439446" y="6485382"/>
            <a:ext cx="6752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Sumo A, Team </a:t>
            </a:r>
            <a:r>
              <a:rPr lang="en-US" dirty="0" smtClean="0"/>
              <a:t>8, 3/6/17, </a:t>
            </a:r>
            <a:r>
              <a:rPr lang="en-US" dirty="0"/>
              <a:t>Speaker</a:t>
            </a:r>
            <a:r>
              <a:rPr lang="en-US" dirty="0" smtClean="0"/>
              <a:t>: </a:t>
            </a:r>
            <a:r>
              <a:rPr lang="en-US" smtClean="0"/>
              <a:t>Graham Rose/Hunter Lane </a:t>
            </a:r>
            <a:r>
              <a:rPr lang="mr-IN" dirty="0" smtClean="0"/>
              <a:t>–</a:t>
            </a:r>
            <a:r>
              <a:rPr lang="en-US" dirty="0" smtClean="0"/>
              <a:t> Slide </a:t>
            </a:r>
            <a:r>
              <a:rPr lang="en-US" dirty="0"/>
              <a:t>4</a:t>
            </a: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319" y="1376329"/>
            <a:ext cx="10293907" cy="51090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13583" y="1006997"/>
            <a:ext cx="4293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Table 1: Design of Experiments Data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493" y="150470"/>
            <a:ext cx="10515600" cy="856527"/>
          </a:xfrm>
        </p:spPr>
        <p:txBody>
          <a:bodyPr/>
          <a:lstStyle/>
          <a:p>
            <a:r>
              <a:rPr lang="en-US" dirty="0" smtClean="0"/>
              <a:t>Updates: Design of Experiments 	Cont.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778339" y="6488668"/>
            <a:ext cx="5413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Sumo A, Team </a:t>
            </a:r>
            <a:r>
              <a:rPr lang="en-US" dirty="0" smtClean="0"/>
              <a:t>8, 3/6/17, </a:t>
            </a:r>
            <a:r>
              <a:rPr lang="en-US" dirty="0"/>
              <a:t>Speaker</a:t>
            </a:r>
            <a:r>
              <a:rPr lang="en-US" dirty="0" smtClean="0"/>
              <a:t>: Hunter Lane </a:t>
            </a:r>
            <a:r>
              <a:rPr lang="mr-IN" dirty="0" smtClean="0"/>
              <a:t>–</a:t>
            </a:r>
            <a:r>
              <a:rPr lang="en-US" dirty="0" smtClean="0"/>
              <a:t> Slide </a:t>
            </a:r>
            <a:r>
              <a:rPr lang="en-US" dirty="0"/>
              <a:t>5</a:t>
            </a: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208406" y="6220653"/>
            <a:ext cx="5347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2: Distance From Surface Response Diagram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8051" y="822789"/>
            <a:ext cx="7637118" cy="5531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59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44" y="0"/>
            <a:ext cx="12029955" cy="1325563"/>
          </a:xfrm>
        </p:spPr>
        <p:txBody>
          <a:bodyPr/>
          <a:lstStyle/>
          <a:p>
            <a:r>
              <a:rPr lang="en-US" dirty="0" smtClean="0"/>
              <a:t>Moving Forward: Plans of Manufacturing and Testing	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31493" y="1238491"/>
            <a:ext cx="11110732" cy="4305782"/>
          </a:xfrm>
        </p:spPr>
        <p:txBody>
          <a:bodyPr>
            <a:noAutofit/>
          </a:bodyPr>
          <a:lstStyle/>
          <a:p>
            <a:r>
              <a:rPr lang="en-US" dirty="0" smtClean="0"/>
              <a:t>Frame and shell manufacturing will be completed by Hardware Review 2</a:t>
            </a:r>
          </a:p>
          <a:p>
            <a:r>
              <a:rPr lang="en-US" dirty="0" smtClean="0"/>
              <a:t>Testing will be broken down into two steps:</a:t>
            </a:r>
          </a:p>
          <a:p>
            <a:pPr lvl="1"/>
            <a:r>
              <a:rPr lang="en-US" dirty="0" smtClean="0"/>
              <a:t>Edge sensor </a:t>
            </a:r>
            <a:r>
              <a:rPr lang="en-US" dirty="0"/>
              <a:t>a</a:t>
            </a:r>
            <a:r>
              <a:rPr lang="en-US" dirty="0" smtClean="0"/>
              <a:t>lgorithm completion and testing</a:t>
            </a:r>
          </a:p>
          <a:p>
            <a:pPr lvl="1"/>
            <a:r>
              <a:rPr lang="en-US" dirty="0" smtClean="0"/>
              <a:t>Opponent sensor implementation</a:t>
            </a:r>
          </a:p>
          <a:p>
            <a:r>
              <a:rPr lang="en-US" dirty="0" smtClean="0"/>
              <a:t>Contingencies:</a:t>
            </a:r>
          </a:p>
          <a:p>
            <a:pPr lvl="1"/>
            <a:r>
              <a:rPr lang="en-US" dirty="0" smtClean="0"/>
              <a:t>Team has $468.98 allocated to potential redesigns and complications</a:t>
            </a:r>
          </a:p>
          <a:p>
            <a:pPr lvl="1"/>
            <a:r>
              <a:rPr lang="en-US" dirty="0" smtClean="0"/>
              <a:t> Motors can be slowed down to increase maneuverability and simplify coding </a:t>
            </a:r>
          </a:p>
          <a:p>
            <a:pPr lvl="1"/>
            <a:endParaRPr lang="en-US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6585319" y="6488668"/>
            <a:ext cx="5589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Sumo A, Team </a:t>
            </a:r>
            <a:r>
              <a:rPr lang="en-US" dirty="0" smtClean="0"/>
              <a:t>8, 3/6/17, </a:t>
            </a:r>
            <a:r>
              <a:rPr lang="en-US" dirty="0"/>
              <a:t>Speaker</a:t>
            </a:r>
            <a:r>
              <a:rPr lang="en-US" dirty="0" smtClean="0"/>
              <a:t>: Sean Sussman </a:t>
            </a:r>
            <a:r>
              <a:rPr lang="mr-IN" dirty="0" smtClean="0"/>
              <a:t>–</a:t>
            </a:r>
            <a:r>
              <a:rPr lang="en-US" dirty="0" smtClean="0"/>
              <a:t> Slide 6</a:t>
            </a:r>
          </a:p>
        </p:txBody>
      </p:sp>
    </p:spTree>
    <p:extLst>
      <p:ext uri="{BB962C8B-B14F-4D97-AF65-F5344CB8AC3E}">
        <p14:creationId xmlns:p14="http://schemas.microsoft.com/office/powerpoint/2010/main" val="72894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348116" cy="1325563"/>
          </a:xfrm>
        </p:spPr>
        <p:txBody>
          <a:bodyPr>
            <a:normAutofit/>
          </a:bodyPr>
          <a:lstStyle/>
          <a:p>
            <a:r>
              <a:rPr lang="en-US" sz="4350" dirty="0" smtClean="0"/>
              <a:t>Moving Forward: Manufacturing and Testing Schedule</a:t>
            </a:r>
            <a:endParaRPr lang="en-US" sz="4350" dirty="0"/>
          </a:p>
        </p:txBody>
      </p:sp>
      <p:sp>
        <p:nvSpPr>
          <p:cNvPr id="4" name="TextBox 3"/>
          <p:cNvSpPr txBox="1"/>
          <p:nvPr/>
        </p:nvSpPr>
        <p:spPr>
          <a:xfrm>
            <a:off x="3834799" y="6085537"/>
            <a:ext cx="4461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3: Manufacturing and </a:t>
            </a:r>
            <a:r>
              <a:rPr lang="en-US" smtClean="0"/>
              <a:t>Testing Schedule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585319" y="6488668"/>
            <a:ext cx="5589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Sumo A, Team </a:t>
            </a:r>
            <a:r>
              <a:rPr lang="en-US" dirty="0" smtClean="0"/>
              <a:t>8, 3/6/17, </a:t>
            </a:r>
            <a:r>
              <a:rPr lang="en-US" dirty="0"/>
              <a:t>Speaker</a:t>
            </a:r>
            <a:r>
              <a:rPr lang="en-US" dirty="0" smtClean="0"/>
              <a:t>: Sean Sussman </a:t>
            </a:r>
            <a:r>
              <a:rPr lang="mr-IN" dirty="0" smtClean="0"/>
              <a:t>–</a:t>
            </a:r>
            <a:r>
              <a:rPr lang="en-US" dirty="0" smtClean="0"/>
              <a:t> Slide 7</a:t>
            </a:r>
          </a:p>
        </p:txBody>
      </p:sp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1779852" y="1129677"/>
            <a:ext cx="8233943" cy="486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2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44" y="-75882"/>
            <a:ext cx="10515600" cy="1325563"/>
          </a:xfrm>
        </p:spPr>
        <p:txBody>
          <a:bodyPr/>
          <a:lstStyle/>
          <a:p>
            <a:r>
              <a:rPr lang="en-US" dirty="0"/>
              <a:t>Schedule &amp; Budget: Gantt Chart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29103" y="6119336"/>
            <a:ext cx="3498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</a:t>
            </a:r>
            <a:r>
              <a:rPr lang="en-US" dirty="0"/>
              <a:t>4</a:t>
            </a:r>
            <a:r>
              <a:rPr lang="en-US" dirty="0" smtClean="0"/>
              <a:t>:  Fall Semester Gantt Chart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585319" y="6488668"/>
            <a:ext cx="5413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Sumo A, Team </a:t>
            </a:r>
            <a:r>
              <a:rPr lang="en-US" dirty="0" smtClean="0"/>
              <a:t>8, 3/6/17, </a:t>
            </a:r>
            <a:r>
              <a:rPr lang="en-US" dirty="0"/>
              <a:t>Speaker</a:t>
            </a:r>
            <a:r>
              <a:rPr lang="en-US" dirty="0" smtClean="0"/>
              <a:t>: Hunter Lane </a:t>
            </a:r>
            <a:r>
              <a:rPr lang="mr-IN" dirty="0" smtClean="0"/>
              <a:t>–</a:t>
            </a:r>
            <a:r>
              <a:rPr lang="en-US" dirty="0" smtClean="0"/>
              <a:t> Slide </a:t>
            </a:r>
            <a:r>
              <a:rPr lang="en-US" dirty="0"/>
              <a:t>8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053" y="873722"/>
            <a:ext cx="8886147" cy="52522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89368" y="2655179"/>
            <a:ext cx="1663700" cy="143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53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719" y="-200015"/>
            <a:ext cx="10515600" cy="1325563"/>
          </a:xfrm>
        </p:spPr>
        <p:txBody>
          <a:bodyPr/>
          <a:lstStyle/>
          <a:p>
            <a:r>
              <a:rPr lang="en-US" dirty="0" smtClean="0"/>
              <a:t>Schedule &amp; Budget: Bill of 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647" y="879361"/>
            <a:ext cx="10515600" cy="4351338"/>
          </a:xfrm>
        </p:spPr>
        <p:txBody>
          <a:bodyPr/>
          <a:lstStyle/>
          <a:p>
            <a:r>
              <a:rPr lang="en-US" dirty="0" smtClean="0"/>
              <a:t>Costs to Date: $1,031.02 </a:t>
            </a:r>
          </a:p>
          <a:p>
            <a:r>
              <a:rPr lang="en-US" dirty="0" smtClean="0"/>
              <a:t>Remaining Budget: $468.98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4074713" y="1949200"/>
            <a:ext cx="2927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Table </a:t>
            </a:r>
            <a:r>
              <a:rPr lang="en-US" dirty="0"/>
              <a:t>2</a:t>
            </a:r>
            <a:r>
              <a:rPr lang="en-US" dirty="0" smtClean="0"/>
              <a:t>: Bill of Materials [2-9]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585319" y="6488668"/>
            <a:ext cx="5413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Sumo A, Team </a:t>
            </a:r>
            <a:r>
              <a:rPr lang="en-US" dirty="0" smtClean="0"/>
              <a:t>8, 3/6/17, </a:t>
            </a:r>
            <a:r>
              <a:rPr lang="en-US" dirty="0"/>
              <a:t>Speaker</a:t>
            </a:r>
            <a:r>
              <a:rPr lang="en-US" dirty="0" smtClean="0"/>
              <a:t>: Hunter Lane </a:t>
            </a:r>
            <a:r>
              <a:rPr lang="mr-IN" dirty="0" smtClean="0"/>
              <a:t>–</a:t>
            </a:r>
            <a:r>
              <a:rPr lang="en-US" dirty="0" smtClean="0"/>
              <a:t> Slide 9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211" y="2358297"/>
            <a:ext cx="11573831" cy="4050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22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1709</TotalTime>
  <Words>673</Words>
  <Application>Microsoft Macintosh PowerPoint</Application>
  <PresentationFormat>Widescreen</PresentationFormat>
  <Paragraphs>76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Mangal</vt:lpstr>
      <vt:lpstr>Office Theme</vt:lpstr>
      <vt:lpstr>Sumo Team A Team 8</vt:lpstr>
      <vt:lpstr>Project Description </vt:lpstr>
      <vt:lpstr>Updates  </vt:lpstr>
      <vt:lpstr>Updates: Design of Experiments  </vt:lpstr>
      <vt:lpstr>Updates: Design of Experiments  Cont.</vt:lpstr>
      <vt:lpstr>Moving Forward: Plans of Manufacturing and Testing </vt:lpstr>
      <vt:lpstr>Moving Forward: Manufacturing and Testing Schedule</vt:lpstr>
      <vt:lpstr>Schedule &amp; Budget: Gantt Chart</vt:lpstr>
      <vt:lpstr>Schedule &amp; Budget: Bill of Materials</vt:lpstr>
      <vt:lpstr>References </vt:lpstr>
      <vt:lpstr> Sponsors </vt:lpstr>
      <vt:lpstr>Conclusion</vt:lpstr>
    </vt:vector>
  </TitlesOfParts>
  <Company>Northern Arizona University</Company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Team             Ball</dc:title>
  <dc:creator>NAU Student</dc:creator>
  <cp:lastModifiedBy>Hunter Lane</cp:lastModifiedBy>
  <cp:revision>147</cp:revision>
  <dcterms:created xsi:type="dcterms:W3CDTF">2016-09-24T22:51:21Z</dcterms:created>
  <dcterms:modified xsi:type="dcterms:W3CDTF">2017-03-06T03:14:48Z</dcterms:modified>
</cp:coreProperties>
</file>